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A73956-D2C1-4AEB-BAFF-2539EEBC7C03}" type="datetimeFigureOut">
              <a:rPr lang="en-US" smtClean="0"/>
              <a:t>10/3/2011</a:t>
            </a:fld>
            <a:endParaRPr lang="en-PH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F5C46-2063-4C2F-81C3-BF70776DA0B3}" type="slidenum">
              <a:rPr lang="en-PH" smtClean="0"/>
              <a:t>‹#›</a:t>
            </a:fld>
            <a:endParaRPr lang="en-PH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A73956-D2C1-4AEB-BAFF-2539EEBC7C03}" type="datetimeFigureOut">
              <a:rPr lang="en-US" smtClean="0"/>
              <a:t>10/3/2011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F5C46-2063-4C2F-81C3-BF70776DA0B3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A73956-D2C1-4AEB-BAFF-2539EEBC7C03}" type="datetimeFigureOut">
              <a:rPr lang="en-US" smtClean="0"/>
              <a:t>10/3/2011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F5C46-2063-4C2F-81C3-BF70776DA0B3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A73956-D2C1-4AEB-BAFF-2539EEBC7C03}" type="datetimeFigureOut">
              <a:rPr lang="en-US" smtClean="0"/>
              <a:t>10/3/2011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F5C46-2063-4C2F-81C3-BF70776DA0B3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A73956-D2C1-4AEB-BAFF-2539EEBC7C03}" type="datetimeFigureOut">
              <a:rPr lang="en-US" smtClean="0"/>
              <a:t>10/3/2011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F5C46-2063-4C2F-81C3-BF70776DA0B3}" type="slidenum">
              <a:rPr lang="en-PH" smtClean="0"/>
              <a:t>‹#›</a:t>
            </a:fld>
            <a:endParaRPr lang="en-PH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A73956-D2C1-4AEB-BAFF-2539EEBC7C03}" type="datetimeFigureOut">
              <a:rPr lang="en-US" smtClean="0"/>
              <a:t>10/3/2011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F5C46-2063-4C2F-81C3-BF70776DA0B3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A73956-D2C1-4AEB-BAFF-2539EEBC7C03}" type="datetimeFigureOut">
              <a:rPr lang="en-US" smtClean="0"/>
              <a:t>10/3/2011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F5C46-2063-4C2F-81C3-BF70776DA0B3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A73956-D2C1-4AEB-BAFF-2539EEBC7C03}" type="datetimeFigureOut">
              <a:rPr lang="en-US" smtClean="0"/>
              <a:t>10/3/2011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F5C46-2063-4C2F-81C3-BF70776DA0B3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A73956-D2C1-4AEB-BAFF-2539EEBC7C03}" type="datetimeFigureOut">
              <a:rPr lang="en-US" smtClean="0"/>
              <a:t>10/3/2011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F5C46-2063-4C2F-81C3-BF70776DA0B3}" type="slidenum">
              <a:rPr lang="en-PH" smtClean="0"/>
              <a:t>‹#›</a:t>
            </a:fld>
            <a:endParaRPr lang="en-PH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A73956-D2C1-4AEB-BAFF-2539EEBC7C03}" type="datetimeFigureOut">
              <a:rPr lang="en-US" smtClean="0"/>
              <a:t>10/3/2011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F5C46-2063-4C2F-81C3-BF70776DA0B3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A73956-D2C1-4AEB-BAFF-2539EEBC7C03}" type="datetimeFigureOut">
              <a:rPr lang="en-US" smtClean="0"/>
              <a:t>10/3/2011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1F5C46-2063-4C2F-81C3-BF70776DA0B3}" type="slidenum">
              <a:rPr lang="en-PH" smtClean="0"/>
              <a:t>‹#›</a:t>
            </a:fld>
            <a:endParaRPr lang="en-PH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0A73956-D2C1-4AEB-BAFF-2539EEBC7C03}" type="datetimeFigureOut">
              <a:rPr lang="en-US" smtClean="0"/>
              <a:t>10/3/2011</a:t>
            </a:fld>
            <a:endParaRPr lang="en-PH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PH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91F5C46-2063-4C2F-81C3-BF70776DA0B3}" type="slidenum">
              <a:rPr lang="en-PH" smtClean="0"/>
              <a:t>‹#›</a:t>
            </a:fld>
            <a:endParaRPr lang="en-PH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zoom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41042" y="23609"/>
            <a:ext cx="8077200" cy="6769995"/>
          </a:xfrm>
          <a:prstGeom prst="rect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4" name="Rectangle 3"/>
          <p:cNvSpPr/>
          <p:nvPr/>
        </p:nvSpPr>
        <p:spPr>
          <a:xfrm>
            <a:off x="1295400" y="762000"/>
            <a:ext cx="7467600" cy="156966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oper Black" pitchFamily="18" charset="0"/>
                <a:cs typeface="Aharoni" pitchFamily="2" charset="-79"/>
              </a:rPr>
              <a:t>Livingstone Christian Academy</a:t>
            </a:r>
            <a:endParaRPr lang="en-US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oper Black" pitchFamily="18" charset="0"/>
              <a:cs typeface="Aharoni" pitchFamily="2" charset="-79"/>
            </a:endParaRPr>
          </a:p>
        </p:txBody>
      </p:sp>
      <p:pic>
        <p:nvPicPr>
          <p:cNvPr id="4098" name="Picture 2" descr="C:\Program Files\Microsoft Office\MEDIA\CAGCAT10\j0158007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2133600"/>
            <a:ext cx="7924800" cy="457199"/>
          </a:xfrm>
          <a:prstGeom prst="rect">
            <a:avLst/>
          </a:prstGeom>
          <a:noFill/>
        </p:spPr>
      </p:pic>
      <p:pic>
        <p:nvPicPr>
          <p:cNvPr id="6" name="Picture 2" descr="C:\Program Files\Microsoft Office\MEDIA\CAGCAT10\j0158007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533401"/>
            <a:ext cx="7924800" cy="457199"/>
          </a:xfrm>
          <a:prstGeom prst="rect">
            <a:avLst/>
          </a:prstGeom>
          <a:noFill/>
        </p:spPr>
      </p:pic>
      <p:pic>
        <p:nvPicPr>
          <p:cNvPr id="4099" name="Picture 3" descr="C:\Users\Grace\Downloads\school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2895600"/>
            <a:ext cx="2428875" cy="1676400"/>
          </a:xfrm>
          <a:prstGeom prst="rect">
            <a:avLst/>
          </a:prstGeom>
          <a:noFill/>
        </p:spPr>
      </p:pic>
      <p:pic>
        <p:nvPicPr>
          <p:cNvPr id="4100" name="Picture 4" descr="C:\Users\Grace\Downloads\schoo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1295400"/>
            <a:ext cx="990599" cy="1371600"/>
          </a:xfrm>
          <a:prstGeom prst="rect">
            <a:avLst/>
          </a:prstGeom>
          <a:noFill/>
        </p:spPr>
      </p:pic>
      <p:pic>
        <p:nvPicPr>
          <p:cNvPr id="4101" name="Picture 5" descr="C:\Users\Grace\Downloads\school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77000" y="4114800"/>
            <a:ext cx="2362200" cy="210416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19200" y="4800600"/>
            <a:ext cx="502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Karen C.  </a:t>
            </a:r>
            <a:r>
              <a:rPr lang="en-PH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Yanez</a:t>
            </a:r>
            <a:endParaRPr lang="en-PH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PH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Grade 4,  Room 2</a:t>
            </a:r>
          </a:p>
          <a:p>
            <a:r>
              <a:rPr lang="en-PH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June 2011 to March 2012</a:t>
            </a:r>
            <a:endParaRPr lang="en-PH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0" y="2667000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PH" dirty="0" smtClean="0">
                <a:solidFill>
                  <a:schemeClr val="bg1"/>
                </a:solidFill>
              </a:rPr>
              <a:t>Train up a child in the way he should go, and when he is old he will not depart from it. – Proverbs 22:6</a:t>
            </a:r>
            <a:endParaRPr lang="en-PH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352800" y="3352800"/>
            <a:ext cx="5562600" cy="76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5" name="Rectangle 14"/>
          <p:cNvSpPr/>
          <p:nvPr/>
        </p:nvSpPr>
        <p:spPr>
          <a:xfrm rot="19588213" flipV="1">
            <a:off x="7953581" y="6236219"/>
            <a:ext cx="804923" cy="7078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6" name="Rectangle 15"/>
          <p:cNvSpPr/>
          <p:nvPr/>
        </p:nvSpPr>
        <p:spPr>
          <a:xfrm rot="19588213" flipV="1">
            <a:off x="6200980" y="4437195"/>
            <a:ext cx="804923" cy="7078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7" name="Rectangle 16"/>
          <p:cNvSpPr/>
          <p:nvPr/>
        </p:nvSpPr>
        <p:spPr>
          <a:xfrm rot="19588213" flipV="1">
            <a:off x="28780" y="3065595"/>
            <a:ext cx="804923" cy="7078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8" name="Rectangle 17"/>
          <p:cNvSpPr/>
          <p:nvPr/>
        </p:nvSpPr>
        <p:spPr>
          <a:xfrm rot="19588213" flipV="1">
            <a:off x="2543380" y="4208595"/>
            <a:ext cx="804923" cy="70786"/>
          </a:xfrm>
          <a:prstGeom prst="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5437" y="76200"/>
            <a:ext cx="7924800" cy="3354765"/>
          </a:xfrm>
          <a:prstGeom prst="rect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16200000" scaled="0"/>
            <a:tileRect/>
          </a:gradFill>
        </p:spPr>
        <p:txBody>
          <a:bodyPr wrap="square" rtlCol="0">
            <a:spAutoFit/>
          </a:bodyPr>
          <a:lstStyle/>
          <a:p>
            <a:pPr algn="ctr"/>
            <a:endParaRPr lang="en-PH" sz="4000" u="sng" dirty="0" smtClean="0">
              <a:latin typeface="Algerian" pitchFamily="82" charset="0"/>
            </a:endParaRPr>
          </a:p>
          <a:p>
            <a:pPr algn="ctr"/>
            <a:r>
              <a:rPr lang="en-PH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Vision</a:t>
            </a:r>
          </a:p>
          <a:p>
            <a:pPr algn="ctr"/>
            <a:endParaRPr lang="en-PH" dirty="0" smtClean="0">
              <a:latin typeface="Algerian" pitchFamily="82" charset="0"/>
            </a:endParaRPr>
          </a:p>
          <a:p>
            <a:pPr algn="ctr"/>
            <a:r>
              <a:rPr lang="en-PH" sz="3200" dirty="0" smtClean="0">
                <a:solidFill>
                  <a:schemeClr val="accent3"/>
                </a:solidFill>
                <a:latin typeface="Cooper Black" pitchFamily="18" charset="0"/>
                <a:cs typeface="Arial" pitchFamily="34" charset="0"/>
              </a:rPr>
              <a:t>A well-defined future through changed lives.</a:t>
            </a:r>
          </a:p>
          <a:p>
            <a:pPr algn="ctr"/>
            <a:endParaRPr lang="en-PH" sz="3200" dirty="0">
              <a:latin typeface="Arial" pitchFamily="34" charset="0"/>
              <a:cs typeface="Arial" pitchFamily="34" charset="0"/>
            </a:endParaRPr>
          </a:p>
          <a:p>
            <a:endParaRPr lang="en-PH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4363" y="3124200"/>
            <a:ext cx="7924800" cy="3570208"/>
          </a:xfrm>
          <a:prstGeom prst="rect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16200000" scaled="0"/>
          </a:gradFill>
        </p:spPr>
        <p:txBody>
          <a:bodyPr wrap="square" rtlCol="0">
            <a:spAutoFit/>
          </a:bodyPr>
          <a:lstStyle/>
          <a:p>
            <a:pPr algn="ctr"/>
            <a:endParaRPr lang="en-PH" sz="4000" u="sng" dirty="0" smtClean="0">
              <a:latin typeface="Algerian" pitchFamily="82" charset="0"/>
            </a:endParaRPr>
          </a:p>
          <a:p>
            <a:pPr algn="ctr"/>
            <a:r>
              <a:rPr lang="en-PH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Mission</a:t>
            </a:r>
          </a:p>
          <a:p>
            <a:pPr algn="ctr"/>
            <a:endParaRPr lang="en-PH" u="sng" dirty="0" smtClean="0">
              <a:latin typeface="Algerian" pitchFamily="82" charset="0"/>
            </a:endParaRPr>
          </a:p>
          <a:p>
            <a:pPr algn="ctr"/>
            <a:r>
              <a:rPr lang="en-PH" sz="3200" dirty="0" smtClean="0">
                <a:solidFill>
                  <a:schemeClr val="accent3"/>
                </a:solidFill>
                <a:latin typeface="Cooper Black" pitchFamily="18" charset="0"/>
              </a:rPr>
              <a:t>To inspire, nurture, and train their lives to become pleasing unto God.</a:t>
            </a:r>
          </a:p>
          <a:p>
            <a:pPr algn="ctr"/>
            <a:endParaRPr lang="en-PH" sz="3200" dirty="0"/>
          </a:p>
          <a:p>
            <a:endParaRPr lang="en-PH" sz="3200" dirty="0" smtClean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90600" y="0"/>
            <a:ext cx="8153400" cy="6858000"/>
          </a:xfrm>
          <a:prstGeom prst="rect">
            <a:avLst/>
          </a:prstGeom>
          <a:blipFill>
            <a:blip r:embed="rId2">
              <a:alphaModFix amt="74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828800"/>
            <a:ext cx="5715000" cy="2514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PH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Living and Non living things</a:t>
            </a:r>
          </a:p>
          <a:p>
            <a:pPr>
              <a:buFont typeface="Wingdings" pitchFamily="2" charset="2"/>
              <a:buChar char="v"/>
            </a:pPr>
            <a:r>
              <a:rPr lang="en-PH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Part of the Earth</a:t>
            </a:r>
          </a:p>
          <a:p>
            <a:pPr>
              <a:buFont typeface="Wingdings" pitchFamily="2" charset="2"/>
              <a:buChar char="v"/>
            </a:pPr>
            <a:r>
              <a:rPr lang="en-PH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Body of water</a:t>
            </a:r>
          </a:p>
          <a:p>
            <a:pPr>
              <a:buFont typeface="Wingdings" pitchFamily="2" charset="2"/>
              <a:buChar char="v"/>
            </a:pPr>
            <a:r>
              <a:rPr lang="en-PH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Part of Human body</a:t>
            </a:r>
          </a:p>
          <a:p>
            <a:pPr>
              <a:buNone/>
            </a:pPr>
            <a:endParaRPr lang="en-PH" dirty="0"/>
          </a:p>
        </p:txBody>
      </p:sp>
      <p:sp>
        <p:nvSpPr>
          <p:cNvPr id="4" name="Rectangle 3"/>
          <p:cNvSpPr/>
          <p:nvPr/>
        </p:nvSpPr>
        <p:spPr>
          <a:xfrm>
            <a:off x="1447800" y="0"/>
            <a:ext cx="7162800" cy="1752600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0"/>
          </a:gradFill>
          <a:scene3d>
            <a:camera prst="perspectiveRelaxed"/>
            <a:lightRig rig="threePt" dir="t"/>
          </a:scene3d>
        </p:spPr>
        <p:txBody>
          <a:bodyPr wrap="square" lIns="91440" tIns="45720" rIns="91440" bIns="45720">
            <a:prstTxWarp prst="textWave4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SCIENCE</a:t>
            </a:r>
            <a:endParaRPr lang="en-US" sz="5400" b="1" cap="none" spc="0" dirty="0">
              <a:ln w="11430"/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29607">
            <a:off x="1050460" y="4186019"/>
            <a:ext cx="1752600" cy="2362200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AGCAT10\j0088542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200000">
            <a:off x="-2836163" y="2988562"/>
            <a:ext cx="6858001" cy="880873"/>
          </a:xfrm>
          <a:prstGeom prst="rect">
            <a:avLst/>
          </a:prstGeom>
          <a:noFill/>
        </p:spPr>
      </p:pic>
      <p:pic>
        <p:nvPicPr>
          <p:cNvPr id="1032" name="Picture 8" descr="C:\Program Files\Microsoft Office\MEDIA\CAGCAT10\j0149627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10539" y="4876800"/>
            <a:ext cx="2533461" cy="1800131"/>
          </a:xfrm>
          <a:prstGeom prst="rect">
            <a:avLst/>
          </a:prstGeom>
          <a:noFill/>
        </p:spPr>
      </p:pic>
      <p:pic>
        <p:nvPicPr>
          <p:cNvPr id="1033" name="Picture 9" descr="C:\Program Files\Microsoft Office\MEDIA\CAGCAT10\j0186002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68235" y="1295400"/>
            <a:ext cx="1775765" cy="1825142"/>
          </a:xfrm>
          <a:prstGeom prst="rect">
            <a:avLst/>
          </a:prstGeom>
          <a:noFill/>
        </p:spPr>
      </p:pic>
      <p:pic>
        <p:nvPicPr>
          <p:cNvPr id="1034" name="Picture 10" descr="C:\Program Files\Microsoft Office\MEDIA\CAGCAT10\j0196374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861433">
            <a:off x="7246273" y="3058619"/>
            <a:ext cx="1724558" cy="1810512"/>
          </a:xfrm>
          <a:prstGeom prst="rect">
            <a:avLst/>
          </a:prstGeom>
          <a:noFill/>
        </p:spPr>
      </p:pic>
      <p:pic>
        <p:nvPicPr>
          <p:cNvPr id="1039" name="Picture 15" descr="C:\Program Files\Microsoft Office\MEDIA\OFFICE12\Lines\BD21313_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42999" y="6477000"/>
            <a:ext cx="7892732" cy="381001"/>
          </a:xfrm>
          <a:prstGeom prst="rect">
            <a:avLst/>
          </a:prstGeom>
          <a:noFill/>
        </p:spPr>
      </p:pic>
      <p:sp>
        <p:nvSpPr>
          <p:cNvPr id="1041" name="plant"/>
          <p:cNvSpPr>
            <a:spLocks noEditPoints="1" noChangeArrowheads="1"/>
          </p:cNvSpPr>
          <p:nvPr/>
        </p:nvSpPr>
        <p:spPr bwMode="auto">
          <a:xfrm>
            <a:off x="0" y="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PH"/>
          </a:p>
        </p:txBody>
      </p:sp>
      <p:pic>
        <p:nvPicPr>
          <p:cNvPr id="1042" name="Picture 18" descr="C:\Program Files\Microsoft Office\MEDIA\CAGCAT10\j0332364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48000" y="5029200"/>
            <a:ext cx="1829714" cy="1474927"/>
          </a:xfrm>
          <a:prstGeom prst="rect">
            <a:avLst/>
          </a:prstGeom>
          <a:noFill/>
        </p:spPr>
      </p:pic>
      <p:pic>
        <p:nvPicPr>
          <p:cNvPr id="1044" name="Picture 20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0997687">
            <a:off x="131434" y="1822227"/>
            <a:ext cx="1819656" cy="1667866"/>
          </a:xfrm>
          <a:prstGeom prst="rect">
            <a:avLst/>
          </a:prstGeom>
          <a:noFill/>
        </p:spPr>
      </p:pic>
      <p:pic>
        <p:nvPicPr>
          <p:cNvPr id="1045" name="Picture 21" descr="C:\Program Files\Microsoft Office\MEDIA\CAGCAT10\j0297707.wm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29200" y="4648200"/>
            <a:ext cx="1479499" cy="18205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219200" y="0"/>
            <a:ext cx="7924800" cy="6629400"/>
          </a:xfrm>
          <a:prstGeom prst="rect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grpSp>
        <p:nvGrpSpPr>
          <p:cNvPr id="2051" name="Group 3"/>
          <p:cNvGrpSpPr>
            <a:grpSpLocks/>
          </p:cNvGrpSpPr>
          <p:nvPr/>
        </p:nvGrpSpPr>
        <p:grpSpPr bwMode="auto">
          <a:xfrm>
            <a:off x="6934200" y="1295400"/>
            <a:ext cx="1600200" cy="1371599"/>
            <a:chOff x="2304" y="1584"/>
            <a:chExt cx="1740" cy="1554"/>
          </a:xfrm>
        </p:grpSpPr>
        <p:sp>
          <p:nvSpPr>
            <p:cNvPr id="2052" name="Film"/>
            <p:cNvSpPr>
              <a:spLocks noEditPoints="1" noChangeArrowheads="1"/>
            </p:cNvSpPr>
            <p:nvPr/>
          </p:nvSpPr>
          <p:spPr bwMode="auto">
            <a:xfrm>
              <a:off x="2304" y="1980"/>
              <a:ext cx="726" cy="1158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4960 w 21600"/>
                <a:gd name="T17" fmla="*/ 8129 h 21600"/>
                <a:gd name="T18" fmla="*/ 17079 w 21600"/>
                <a:gd name="T19" fmla="*/ 1342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lose/>
                </a:path>
                <a:path w="21600" h="21600" extrusionOk="0">
                  <a:moveTo>
                    <a:pt x="3014" y="21600"/>
                  </a:moveTo>
                  <a:lnTo>
                    <a:pt x="3014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3014" y="21600"/>
                  </a:lnTo>
                  <a:close/>
                </a:path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18586" y="0"/>
                  </a:lnTo>
                  <a:lnTo>
                    <a:pt x="18586" y="21600"/>
                  </a:lnTo>
                  <a:lnTo>
                    <a:pt x="21600" y="21600"/>
                  </a:lnTo>
                  <a:close/>
                </a:path>
                <a:path w="21600" h="21600" extrusionOk="0">
                  <a:moveTo>
                    <a:pt x="6028" y="6574"/>
                  </a:moveTo>
                  <a:lnTo>
                    <a:pt x="15572" y="6574"/>
                  </a:lnTo>
                  <a:lnTo>
                    <a:pt x="16074" y="6574"/>
                  </a:lnTo>
                  <a:lnTo>
                    <a:pt x="16326" y="6457"/>
                  </a:lnTo>
                  <a:lnTo>
                    <a:pt x="16577" y="6339"/>
                  </a:lnTo>
                  <a:lnTo>
                    <a:pt x="16828" y="6222"/>
                  </a:lnTo>
                  <a:lnTo>
                    <a:pt x="17079" y="6222"/>
                  </a:lnTo>
                  <a:lnTo>
                    <a:pt x="17330" y="5987"/>
                  </a:lnTo>
                  <a:lnTo>
                    <a:pt x="17330" y="5870"/>
                  </a:lnTo>
                  <a:lnTo>
                    <a:pt x="17581" y="5635"/>
                  </a:lnTo>
                  <a:lnTo>
                    <a:pt x="17581" y="1526"/>
                  </a:lnTo>
                  <a:lnTo>
                    <a:pt x="17330" y="1291"/>
                  </a:lnTo>
                  <a:lnTo>
                    <a:pt x="17330" y="1174"/>
                  </a:lnTo>
                  <a:lnTo>
                    <a:pt x="17079" y="1057"/>
                  </a:lnTo>
                  <a:lnTo>
                    <a:pt x="16828" y="939"/>
                  </a:lnTo>
                  <a:lnTo>
                    <a:pt x="16577" y="822"/>
                  </a:lnTo>
                  <a:lnTo>
                    <a:pt x="16326" y="704"/>
                  </a:lnTo>
                  <a:lnTo>
                    <a:pt x="16074" y="704"/>
                  </a:lnTo>
                  <a:lnTo>
                    <a:pt x="15572" y="587"/>
                  </a:lnTo>
                  <a:lnTo>
                    <a:pt x="6028" y="587"/>
                  </a:lnTo>
                  <a:lnTo>
                    <a:pt x="5526" y="704"/>
                  </a:lnTo>
                  <a:lnTo>
                    <a:pt x="5274" y="704"/>
                  </a:lnTo>
                  <a:lnTo>
                    <a:pt x="5023" y="822"/>
                  </a:lnTo>
                  <a:lnTo>
                    <a:pt x="4772" y="939"/>
                  </a:lnTo>
                  <a:lnTo>
                    <a:pt x="4521" y="1057"/>
                  </a:lnTo>
                  <a:lnTo>
                    <a:pt x="4270" y="1174"/>
                  </a:lnTo>
                  <a:lnTo>
                    <a:pt x="4270" y="1291"/>
                  </a:lnTo>
                  <a:lnTo>
                    <a:pt x="4019" y="1526"/>
                  </a:lnTo>
                  <a:lnTo>
                    <a:pt x="4019" y="5635"/>
                  </a:lnTo>
                  <a:lnTo>
                    <a:pt x="4270" y="5870"/>
                  </a:lnTo>
                  <a:lnTo>
                    <a:pt x="4270" y="5987"/>
                  </a:lnTo>
                  <a:lnTo>
                    <a:pt x="4521" y="6222"/>
                  </a:lnTo>
                  <a:lnTo>
                    <a:pt x="4772" y="6222"/>
                  </a:lnTo>
                  <a:lnTo>
                    <a:pt x="5023" y="6339"/>
                  </a:lnTo>
                  <a:lnTo>
                    <a:pt x="5274" y="6457"/>
                  </a:lnTo>
                  <a:lnTo>
                    <a:pt x="5526" y="6574"/>
                  </a:lnTo>
                  <a:lnTo>
                    <a:pt x="6028" y="6574"/>
                  </a:lnTo>
                  <a:close/>
                </a:path>
                <a:path w="21600" h="21600" extrusionOk="0">
                  <a:moveTo>
                    <a:pt x="6028" y="13617"/>
                  </a:moveTo>
                  <a:lnTo>
                    <a:pt x="15572" y="13617"/>
                  </a:lnTo>
                  <a:lnTo>
                    <a:pt x="16074" y="13617"/>
                  </a:lnTo>
                  <a:lnTo>
                    <a:pt x="16326" y="13617"/>
                  </a:lnTo>
                  <a:lnTo>
                    <a:pt x="16577" y="13500"/>
                  </a:lnTo>
                  <a:lnTo>
                    <a:pt x="16828" y="13383"/>
                  </a:lnTo>
                  <a:lnTo>
                    <a:pt x="17079" y="13265"/>
                  </a:lnTo>
                  <a:lnTo>
                    <a:pt x="17330" y="13148"/>
                  </a:lnTo>
                  <a:lnTo>
                    <a:pt x="17330" y="12913"/>
                  </a:lnTo>
                  <a:lnTo>
                    <a:pt x="17581" y="12796"/>
                  </a:lnTo>
                  <a:lnTo>
                    <a:pt x="17581" y="8687"/>
                  </a:lnTo>
                  <a:lnTo>
                    <a:pt x="17330" y="8452"/>
                  </a:lnTo>
                  <a:lnTo>
                    <a:pt x="17330" y="8335"/>
                  </a:lnTo>
                  <a:lnTo>
                    <a:pt x="17079" y="8217"/>
                  </a:lnTo>
                  <a:lnTo>
                    <a:pt x="16828" y="7983"/>
                  </a:lnTo>
                  <a:lnTo>
                    <a:pt x="16577" y="7983"/>
                  </a:lnTo>
                  <a:lnTo>
                    <a:pt x="16326" y="7865"/>
                  </a:lnTo>
                  <a:lnTo>
                    <a:pt x="16074" y="7865"/>
                  </a:lnTo>
                  <a:lnTo>
                    <a:pt x="15572" y="7748"/>
                  </a:lnTo>
                  <a:lnTo>
                    <a:pt x="6028" y="7748"/>
                  </a:lnTo>
                  <a:lnTo>
                    <a:pt x="5526" y="7865"/>
                  </a:lnTo>
                  <a:lnTo>
                    <a:pt x="5274" y="7865"/>
                  </a:lnTo>
                  <a:lnTo>
                    <a:pt x="5023" y="7983"/>
                  </a:lnTo>
                  <a:lnTo>
                    <a:pt x="4772" y="7983"/>
                  </a:lnTo>
                  <a:lnTo>
                    <a:pt x="4521" y="8217"/>
                  </a:lnTo>
                  <a:lnTo>
                    <a:pt x="4270" y="8335"/>
                  </a:lnTo>
                  <a:lnTo>
                    <a:pt x="4270" y="8452"/>
                  </a:lnTo>
                  <a:lnTo>
                    <a:pt x="4019" y="8687"/>
                  </a:lnTo>
                  <a:lnTo>
                    <a:pt x="4019" y="12796"/>
                  </a:lnTo>
                  <a:lnTo>
                    <a:pt x="4270" y="12913"/>
                  </a:lnTo>
                  <a:lnTo>
                    <a:pt x="4270" y="13148"/>
                  </a:lnTo>
                  <a:lnTo>
                    <a:pt x="4521" y="13265"/>
                  </a:lnTo>
                  <a:lnTo>
                    <a:pt x="4772" y="13383"/>
                  </a:lnTo>
                  <a:lnTo>
                    <a:pt x="5023" y="13500"/>
                  </a:lnTo>
                  <a:lnTo>
                    <a:pt x="5274" y="13617"/>
                  </a:lnTo>
                  <a:lnTo>
                    <a:pt x="5526" y="13617"/>
                  </a:lnTo>
                  <a:lnTo>
                    <a:pt x="6028" y="13617"/>
                  </a:lnTo>
                  <a:close/>
                </a:path>
                <a:path w="21600" h="21600" extrusionOk="0">
                  <a:moveTo>
                    <a:pt x="6028" y="20778"/>
                  </a:moveTo>
                  <a:lnTo>
                    <a:pt x="15572" y="20778"/>
                  </a:lnTo>
                  <a:lnTo>
                    <a:pt x="16074" y="20778"/>
                  </a:lnTo>
                  <a:lnTo>
                    <a:pt x="16326" y="20661"/>
                  </a:lnTo>
                  <a:lnTo>
                    <a:pt x="16577" y="20661"/>
                  </a:lnTo>
                  <a:lnTo>
                    <a:pt x="16828" y="20543"/>
                  </a:lnTo>
                  <a:lnTo>
                    <a:pt x="17079" y="20426"/>
                  </a:lnTo>
                  <a:lnTo>
                    <a:pt x="17330" y="20309"/>
                  </a:lnTo>
                  <a:lnTo>
                    <a:pt x="17330" y="20074"/>
                  </a:lnTo>
                  <a:lnTo>
                    <a:pt x="17581" y="19957"/>
                  </a:lnTo>
                  <a:lnTo>
                    <a:pt x="17581" y="15730"/>
                  </a:lnTo>
                  <a:lnTo>
                    <a:pt x="17330" y="15613"/>
                  </a:lnTo>
                  <a:lnTo>
                    <a:pt x="17330" y="15378"/>
                  </a:lnTo>
                  <a:lnTo>
                    <a:pt x="17079" y="15378"/>
                  </a:lnTo>
                  <a:lnTo>
                    <a:pt x="16828" y="15143"/>
                  </a:lnTo>
                  <a:lnTo>
                    <a:pt x="16577" y="15026"/>
                  </a:lnTo>
                  <a:lnTo>
                    <a:pt x="16326" y="15026"/>
                  </a:lnTo>
                  <a:lnTo>
                    <a:pt x="16074" y="15026"/>
                  </a:lnTo>
                  <a:lnTo>
                    <a:pt x="15572" y="14909"/>
                  </a:lnTo>
                  <a:lnTo>
                    <a:pt x="6028" y="14909"/>
                  </a:lnTo>
                  <a:lnTo>
                    <a:pt x="5526" y="15026"/>
                  </a:lnTo>
                  <a:lnTo>
                    <a:pt x="5274" y="15026"/>
                  </a:lnTo>
                  <a:lnTo>
                    <a:pt x="5023" y="15026"/>
                  </a:lnTo>
                  <a:lnTo>
                    <a:pt x="4772" y="15143"/>
                  </a:lnTo>
                  <a:lnTo>
                    <a:pt x="4521" y="15378"/>
                  </a:lnTo>
                  <a:lnTo>
                    <a:pt x="4270" y="15378"/>
                  </a:lnTo>
                  <a:lnTo>
                    <a:pt x="4270" y="15613"/>
                  </a:lnTo>
                  <a:lnTo>
                    <a:pt x="4019" y="15730"/>
                  </a:lnTo>
                  <a:lnTo>
                    <a:pt x="4019" y="19957"/>
                  </a:lnTo>
                  <a:lnTo>
                    <a:pt x="4270" y="20074"/>
                  </a:lnTo>
                  <a:lnTo>
                    <a:pt x="4270" y="20309"/>
                  </a:lnTo>
                  <a:lnTo>
                    <a:pt x="4521" y="20426"/>
                  </a:lnTo>
                  <a:lnTo>
                    <a:pt x="4772" y="20543"/>
                  </a:lnTo>
                  <a:lnTo>
                    <a:pt x="5023" y="20661"/>
                  </a:lnTo>
                  <a:lnTo>
                    <a:pt x="5274" y="20661"/>
                  </a:lnTo>
                  <a:lnTo>
                    <a:pt x="5526" y="20778"/>
                  </a:lnTo>
                  <a:lnTo>
                    <a:pt x="6028" y="20778"/>
                  </a:lnTo>
                  <a:close/>
                </a:path>
                <a:path w="21600" h="21600" extrusionOk="0">
                  <a:moveTo>
                    <a:pt x="753" y="1291"/>
                  </a:moveTo>
                  <a:lnTo>
                    <a:pt x="2260" y="1291"/>
                  </a:lnTo>
                  <a:lnTo>
                    <a:pt x="2260" y="235"/>
                  </a:lnTo>
                  <a:lnTo>
                    <a:pt x="753" y="235"/>
                  </a:lnTo>
                  <a:lnTo>
                    <a:pt x="753" y="1291"/>
                  </a:lnTo>
                  <a:close/>
                </a:path>
                <a:path w="21600" h="21600" extrusionOk="0">
                  <a:moveTo>
                    <a:pt x="753" y="2700"/>
                  </a:moveTo>
                  <a:lnTo>
                    <a:pt x="2260" y="2700"/>
                  </a:lnTo>
                  <a:lnTo>
                    <a:pt x="2260" y="1643"/>
                  </a:lnTo>
                  <a:lnTo>
                    <a:pt x="753" y="1643"/>
                  </a:lnTo>
                  <a:lnTo>
                    <a:pt x="753" y="2700"/>
                  </a:lnTo>
                  <a:close/>
                </a:path>
                <a:path w="21600" h="21600" extrusionOk="0">
                  <a:moveTo>
                    <a:pt x="753" y="4109"/>
                  </a:moveTo>
                  <a:lnTo>
                    <a:pt x="2260" y="4109"/>
                  </a:lnTo>
                  <a:lnTo>
                    <a:pt x="2260" y="3052"/>
                  </a:lnTo>
                  <a:lnTo>
                    <a:pt x="753" y="3052"/>
                  </a:lnTo>
                  <a:lnTo>
                    <a:pt x="753" y="4109"/>
                  </a:lnTo>
                  <a:close/>
                </a:path>
                <a:path w="21600" h="21600" extrusionOk="0">
                  <a:moveTo>
                    <a:pt x="753" y="5517"/>
                  </a:moveTo>
                  <a:lnTo>
                    <a:pt x="2260" y="5517"/>
                  </a:lnTo>
                  <a:lnTo>
                    <a:pt x="2260" y="4461"/>
                  </a:lnTo>
                  <a:lnTo>
                    <a:pt x="753" y="4461"/>
                  </a:lnTo>
                  <a:lnTo>
                    <a:pt x="753" y="5517"/>
                  </a:lnTo>
                  <a:close/>
                </a:path>
                <a:path w="21600" h="21600" extrusionOk="0">
                  <a:moveTo>
                    <a:pt x="753" y="6926"/>
                  </a:moveTo>
                  <a:lnTo>
                    <a:pt x="2260" y="6926"/>
                  </a:lnTo>
                  <a:lnTo>
                    <a:pt x="2260" y="5870"/>
                  </a:lnTo>
                  <a:lnTo>
                    <a:pt x="753" y="5870"/>
                  </a:lnTo>
                  <a:lnTo>
                    <a:pt x="753" y="6926"/>
                  </a:lnTo>
                  <a:close/>
                </a:path>
                <a:path w="21600" h="21600" extrusionOk="0">
                  <a:moveTo>
                    <a:pt x="753" y="8335"/>
                  </a:moveTo>
                  <a:lnTo>
                    <a:pt x="2260" y="8335"/>
                  </a:lnTo>
                  <a:lnTo>
                    <a:pt x="2260" y="7278"/>
                  </a:lnTo>
                  <a:lnTo>
                    <a:pt x="753" y="7278"/>
                  </a:lnTo>
                  <a:lnTo>
                    <a:pt x="753" y="8335"/>
                  </a:lnTo>
                  <a:close/>
                </a:path>
                <a:path w="21600" h="21600" extrusionOk="0">
                  <a:moveTo>
                    <a:pt x="753" y="9743"/>
                  </a:moveTo>
                  <a:lnTo>
                    <a:pt x="2260" y="9743"/>
                  </a:lnTo>
                  <a:lnTo>
                    <a:pt x="2260" y="8687"/>
                  </a:lnTo>
                  <a:lnTo>
                    <a:pt x="753" y="8687"/>
                  </a:lnTo>
                  <a:lnTo>
                    <a:pt x="753" y="9743"/>
                  </a:lnTo>
                  <a:close/>
                </a:path>
                <a:path w="21600" h="21600" extrusionOk="0">
                  <a:moveTo>
                    <a:pt x="753" y="11152"/>
                  </a:moveTo>
                  <a:lnTo>
                    <a:pt x="2260" y="11152"/>
                  </a:lnTo>
                  <a:lnTo>
                    <a:pt x="2260" y="10096"/>
                  </a:lnTo>
                  <a:lnTo>
                    <a:pt x="753" y="10096"/>
                  </a:lnTo>
                  <a:lnTo>
                    <a:pt x="753" y="11152"/>
                  </a:lnTo>
                  <a:close/>
                </a:path>
                <a:path w="21600" h="21600" extrusionOk="0">
                  <a:moveTo>
                    <a:pt x="753" y="12561"/>
                  </a:moveTo>
                  <a:lnTo>
                    <a:pt x="2260" y="12561"/>
                  </a:lnTo>
                  <a:lnTo>
                    <a:pt x="2260" y="11504"/>
                  </a:lnTo>
                  <a:lnTo>
                    <a:pt x="753" y="11504"/>
                  </a:lnTo>
                  <a:lnTo>
                    <a:pt x="753" y="12561"/>
                  </a:lnTo>
                  <a:close/>
                </a:path>
                <a:path w="21600" h="21600" extrusionOk="0">
                  <a:moveTo>
                    <a:pt x="753" y="13970"/>
                  </a:moveTo>
                  <a:lnTo>
                    <a:pt x="2260" y="13970"/>
                  </a:lnTo>
                  <a:lnTo>
                    <a:pt x="2260" y="12913"/>
                  </a:lnTo>
                  <a:lnTo>
                    <a:pt x="753" y="12913"/>
                  </a:lnTo>
                  <a:lnTo>
                    <a:pt x="753" y="13970"/>
                  </a:lnTo>
                  <a:close/>
                </a:path>
                <a:path w="21600" h="21600" extrusionOk="0">
                  <a:moveTo>
                    <a:pt x="753" y="15378"/>
                  </a:moveTo>
                  <a:lnTo>
                    <a:pt x="2260" y="15378"/>
                  </a:lnTo>
                  <a:lnTo>
                    <a:pt x="2260" y="14322"/>
                  </a:lnTo>
                  <a:lnTo>
                    <a:pt x="753" y="14322"/>
                  </a:lnTo>
                  <a:lnTo>
                    <a:pt x="753" y="15378"/>
                  </a:lnTo>
                  <a:close/>
                </a:path>
                <a:path w="21600" h="21600" extrusionOk="0">
                  <a:moveTo>
                    <a:pt x="753" y="16787"/>
                  </a:moveTo>
                  <a:lnTo>
                    <a:pt x="2260" y="16787"/>
                  </a:lnTo>
                  <a:lnTo>
                    <a:pt x="2260" y="15730"/>
                  </a:lnTo>
                  <a:lnTo>
                    <a:pt x="753" y="15730"/>
                  </a:lnTo>
                  <a:lnTo>
                    <a:pt x="753" y="16787"/>
                  </a:lnTo>
                  <a:close/>
                </a:path>
                <a:path w="21600" h="21600" extrusionOk="0">
                  <a:moveTo>
                    <a:pt x="753" y="18196"/>
                  </a:moveTo>
                  <a:lnTo>
                    <a:pt x="2260" y="18196"/>
                  </a:lnTo>
                  <a:lnTo>
                    <a:pt x="2260" y="17139"/>
                  </a:lnTo>
                  <a:lnTo>
                    <a:pt x="753" y="17139"/>
                  </a:lnTo>
                  <a:lnTo>
                    <a:pt x="753" y="18196"/>
                  </a:lnTo>
                  <a:close/>
                </a:path>
                <a:path w="21600" h="21600" extrusionOk="0">
                  <a:moveTo>
                    <a:pt x="753" y="19604"/>
                  </a:moveTo>
                  <a:lnTo>
                    <a:pt x="2260" y="19604"/>
                  </a:lnTo>
                  <a:lnTo>
                    <a:pt x="2260" y="18548"/>
                  </a:lnTo>
                  <a:lnTo>
                    <a:pt x="753" y="18548"/>
                  </a:lnTo>
                  <a:lnTo>
                    <a:pt x="753" y="19604"/>
                  </a:lnTo>
                  <a:close/>
                </a:path>
                <a:path w="21600" h="21600" extrusionOk="0">
                  <a:moveTo>
                    <a:pt x="753" y="21013"/>
                  </a:moveTo>
                  <a:lnTo>
                    <a:pt x="2260" y="21013"/>
                  </a:lnTo>
                  <a:lnTo>
                    <a:pt x="2260" y="19957"/>
                  </a:lnTo>
                  <a:lnTo>
                    <a:pt x="753" y="19957"/>
                  </a:lnTo>
                  <a:lnTo>
                    <a:pt x="753" y="21013"/>
                  </a:lnTo>
                  <a:close/>
                </a:path>
                <a:path w="21600" h="21600" extrusionOk="0">
                  <a:moveTo>
                    <a:pt x="19340" y="1409"/>
                  </a:moveTo>
                  <a:lnTo>
                    <a:pt x="20595" y="1409"/>
                  </a:lnTo>
                  <a:lnTo>
                    <a:pt x="20595" y="352"/>
                  </a:lnTo>
                  <a:lnTo>
                    <a:pt x="19340" y="352"/>
                  </a:lnTo>
                  <a:lnTo>
                    <a:pt x="19340" y="1409"/>
                  </a:lnTo>
                  <a:close/>
                </a:path>
                <a:path w="21600" h="21600" extrusionOk="0">
                  <a:moveTo>
                    <a:pt x="19340" y="2700"/>
                  </a:moveTo>
                  <a:lnTo>
                    <a:pt x="20595" y="2700"/>
                  </a:lnTo>
                  <a:lnTo>
                    <a:pt x="20595" y="1643"/>
                  </a:lnTo>
                  <a:lnTo>
                    <a:pt x="19340" y="1643"/>
                  </a:lnTo>
                  <a:lnTo>
                    <a:pt x="19340" y="2700"/>
                  </a:lnTo>
                  <a:close/>
                </a:path>
                <a:path w="21600" h="21600" extrusionOk="0">
                  <a:moveTo>
                    <a:pt x="19340" y="4109"/>
                  </a:moveTo>
                  <a:lnTo>
                    <a:pt x="20595" y="4109"/>
                  </a:lnTo>
                  <a:lnTo>
                    <a:pt x="20595" y="3052"/>
                  </a:lnTo>
                  <a:lnTo>
                    <a:pt x="19340" y="3052"/>
                  </a:lnTo>
                  <a:lnTo>
                    <a:pt x="19340" y="4109"/>
                  </a:lnTo>
                  <a:close/>
                </a:path>
                <a:path w="21600" h="21600" extrusionOk="0">
                  <a:moveTo>
                    <a:pt x="19340" y="5517"/>
                  </a:moveTo>
                  <a:lnTo>
                    <a:pt x="20595" y="5517"/>
                  </a:lnTo>
                  <a:lnTo>
                    <a:pt x="20595" y="4461"/>
                  </a:lnTo>
                  <a:lnTo>
                    <a:pt x="19340" y="4461"/>
                  </a:lnTo>
                  <a:lnTo>
                    <a:pt x="19340" y="5517"/>
                  </a:lnTo>
                  <a:close/>
                </a:path>
                <a:path w="21600" h="21600" extrusionOk="0">
                  <a:moveTo>
                    <a:pt x="19340" y="6926"/>
                  </a:moveTo>
                  <a:lnTo>
                    <a:pt x="20595" y="6926"/>
                  </a:lnTo>
                  <a:lnTo>
                    <a:pt x="20595" y="5870"/>
                  </a:lnTo>
                  <a:lnTo>
                    <a:pt x="19340" y="5870"/>
                  </a:lnTo>
                  <a:lnTo>
                    <a:pt x="19340" y="6926"/>
                  </a:lnTo>
                  <a:close/>
                </a:path>
                <a:path w="21600" h="21600" extrusionOk="0">
                  <a:moveTo>
                    <a:pt x="19340" y="8335"/>
                  </a:moveTo>
                  <a:lnTo>
                    <a:pt x="20595" y="8335"/>
                  </a:lnTo>
                  <a:lnTo>
                    <a:pt x="20595" y="7278"/>
                  </a:lnTo>
                  <a:lnTo>
                    <a:pt x="19340" y="7278"/>
                  </a:lnTo>
                  <a:lnTo>
                    <a:pt x="19340" y="8335"/>
                  </a:lnTo>
                  <a:close/>
                </a:path>
                <a:path w="21600" h="21600" extrusionOk="0">
                  <a:moveTo>
                    <a:pt x="19340" y="9743"/>
                  </a:moveTo>
                  <a:lnTo>
                    <a:pt x="20595" y="9743"/>
                  </a:lnTo>
                  <a:lnTo>
                    <a:pt x="20595" y="8687"/>
                  </a:lnTo>
                  <a:lnTo>
                    <a:pt x="19340" y="8687"/>
                  </a:lnTo>
                  <a:lnTo>
                    <a:pt x="19340" y="9743"/>
                  </a:lnTo>
                  <a:close/>
                </a:path>
                <a:path w="21600" h="21600" extrusionOk="0">
                  <a:moveTo>
                    <a:pt x="19340" y="11152"/>
                  </a:moveTo>
                  <a:lnTo>
                    <a:pt x="20595" y="11152"/>
                  </a:lnTo>
                  <a:lnTo>
                    <a:pt x="20595" y="10096"/>
                  </a:lnTo>
                  <a:lnTo>
                    <a:pt x="19340" y="10096"/>
                  </a:lnTo>
                  <a:lnTo>
                    <a:pt x="19340" y="11152"/>
                  </a:lnTo>
                  <a:close/>
                </a:path>
                <a:path w="21600" h="21600" extrusionOk="0">
                  <a:moveTo>
                    <a:pt x="19340" y="12561"/>
                  </a:moveTo>
                  <a:lnTo>
                    <a:pt x="20595" y="12561"/>
                  </a:lnTo>
                  <a:lnTo>
                    <a:pt x="20595" y="11504"/>
                  </a:lnTo>
                  <a:lnTo>
                    <a:pt x="19340" y="11504"/>
                  </a:lnTo>
                  <a:lnTo>
                    <a:pt x="19340" y="12561"/>
                  </a:lnTo>
                  <a:close/>
                </a:path>
                <a:path w="21600" h="21600" extrusionOk="0">
                  <a:moveTo>
                    <a:pt x="19340" y="13970"/>
                  </a:moveTo>
                  <a:lnTo>
                    <a:pt x="20595" y="13970"/>
                  </a:lnTo>
                  <a:lnTo>
                    <a:pt x="20595" y="12913"/>
                  </a:lnTo>
                  <a:lnTo>
                    <a:pt x="19340" y="12913"/>
                  </a:lnTo>
                  <a:lnTo>
                    <a:pt x="19340" y="13970"/>
                  </a:lnTo>
                  <a:close/>
                </a:path>
                <a:path w="21600" h="21600" extrusionOk="0">
                  <a:moveTo>
                    <a:pt x="19340" y="15378"/>
                  </a:moveTo>
                  <a:lnTo>
                    <a:pt x="20595" y="15378"/>
                  </a:lnTo>
                  <a:lnTo>
                    <a:pt x="20595" y="14322"/>
                  </a:lnTo>
                  <a:lnTo>
                    <a:pt x="19340" y="14322"/>
                  </a:lnTo>
                  <a:lnTo>
                    <a:pt x="19340" y="15378"/>
                  </a:lnTo>
                  <a:close/>
                </a:path>
                <a:path w="21600" h="21600" extrusionOk="0">
                  <a:moveTo>
                    <a:pt x="19340" y="16787"/>
                  </a:moveTo>
                  <a:lnTo>
                    <a:pt x="20595" y="16787"/>
                  </a:lnTo>
                  <a:lnTo>
                    <a:pt x="20595" y="15730"/>
                  </a:lnTo>
                  <a:lnTo>
                    <a:pt x="19340" y="15730"/>
                  </a:lnTo>
                  <a:lnTo>
                    <a:pt x="19340" y="16787"/>
                  </a:lnTo>
                  <a:close/>
                </a:path>
                <a:path w="21600" h="21600" extrusionOk="0">
                  <a:moveTo>
                    <a:pt x="19340" y="18196"/>
                  </a:moveTo>
                  <a:lnTo>
                    <a:pt x="20595" y="18196"/>
                  </a:lnTo>
                  <a:lnTo>
                    <a:pt x="20595" y="17139"/>
                  </a:lnTo>
                  <a:lnTo>
                    <a:pt x="19340" y="17139"/>
                  </a:lnTo>
                  <a:lnTo>
                    <a:pt x="19340" y="18196"/>
                  </a:lnTo>
                  <a:close/>
                </a:path>
                <a:path w="21600" h="21600" extrusionOk="0">
                  <a:moveTo>
                    <a:pt x="19340" y="19604"/>
                  </a:moveTo>
                  <a:lnTo>
                    <a:pt x="20595" y="19604"/>
                  </a:lnTo>
                  <a:lnTo>
                    <a:pt x="20595" y="18548"/>
                  </a:lnTo>
                  <a:lnTo>
                    <a:pt x="19340" y="18548"/>
                  </a:lnTo>
                  <a:lnTo>
                    <a:pt x="19340" y="19604"/>
                  </a:lnTo>
                  <a:close/>
                </a:path>
                <a:path w="21600" h="21600" extrusionOk="0">
                  <a:moveTo>
                    <a:pt x="19340" y="21013"/>
                  </a:moveTo>
                  <a:lnTo>
                    <a:pt x="20595" y="21013"/>
                  </a:lnTo>
                  <a:lnTo>
                    <a:pt x="20595" y="19957"/>
                  </a:lnTo>
                  <a:lnTo>
                    <a:pt x="19340" y="19957"/>
                  </a:lnTo>
                  <a:lnTo>
                    <a:pt x="19340" y="21013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PH"/>
            </a:p>
          </p:txBody>
        </p:sp>
        <p:sp>
          <p:nvSpPr>
            <p:cNvPr id="2053" name="Sound"/>
            <p:cNvSpPr>
              <a:spLocks noEditPoints="1" noChangeArrowheads="1"/>
            </p:cNvSpPr>
            <p:nvPr/>
          </p:nvSpPr>
          <p:spPr bwMode="auto">
            <a:xfrm>
              <a:off x="2724" y="1584"/>
              <a:ext cx="1008" cy="768"/>
            </a:xfrm>
            <a:custGeom>
              <a:avLst/>
              <a:gdLst>
                <a:gd name="T0" fmla="*/ 11164 w 21600"/>
                <a:gd name="T1" fmla="*/ 21159 h 21600"/>
                <a:gd name="T2" fmla="*/ 11164 w 21600"/>
                <a:gd name="T3" fmla="*/ 0 h 21600"/>
                <a:gd name="T4" fmla="*/ 0 w 21600"/>
                <a:gd name="T5" fmla="*/ 10800 h 21600"/>
                <a:gd name="T6" fmla="*/ 21600 w 21600"/>
                <a:gd name="T7" fmla="*/ 10800 h 21600"/>
                <a:gd name="T8" fmla="*/ 242 w 21600"/>
                <a:gd name="T9" fmla="*/ 7604 h 21600"/>
                <a:gd name="T10" fmla="*/ 10760 w 21600"/>
                <a:gd name="T11" fmla="*/ 1355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7273"/>
                  </a:moveTo>
                  <a:lnTo>
                    <a:pt x="5824" y="7273"/>
                  </a:lnTo>
                  <a:lnTo>
                    <a:pt x="11164" y="0"/>
                  </a:lnTo>
                  <a:lnTo>
                    <a:pt x="11164" y="21159"/>
                  </a:lnTo>
                  <a:lnTo>
                    <a:pt x="5824" y="13885"/>
                  </a:lnTo>
                  <a:lnTo>
                    <a:pt x="0" y="13885"/>
                  </a:lnTo>
                  <a:lnTo>
                    <a:pt x="0" y="7273"/>
                  </a:lnTo>
                  <a:close/>
                </a:path>
                <a:path w="21600" h="21600">
                  <a:moveTo>
                    <a:pt x="13024" y="7273"/>
                  </a:moveTo>
                  <a:lnTo>
                    <a:pt x="13591" y="6722"/>
                  </a:lnTo>
                  <a:lnTo>
                    <a:pt x="13833" y="7548"/>
                  </a:lnTo>
                  <a:lnTo>
                    <a:pt x="14076" y="8485"/>
                  </a:lnTo>
                  <a:lnTo>
                    <a:pt x="14157" y="9367"/>
                  </a:lnTo>
                  <a:lnTo>
                    <a:pt x="14197" y="10524"/>
                  </a:lnTo>
                  <a:lnTo>
                    <a:pt x="14197" y="11406"/>
                  </a:lnTo>
                  <a:lnTo>
                    <a:pt x="14116" y="12012"/>
                  </a:lnTo>
                  <a:lnTo>
                    <a:pt x="13995" y="12728"/>
                  </a:lnTo>
                  <a:lnTo>
                    <a:pt x="13833" y="13444"/>
                  </a:lnTo>
                  <a:lnTo>
                    <a:pt x="13712" y="14106"/>
                  </a:lnTo>
                  <a:lnTo>
                    <a:pt x="13591" y="14546"/>
                  </a:lnTo>
                  <a:lnTo>
                    <a:pt x="13065" y="13885"/>
                  </a:lnTo>
                  <a:lnTo>
                    <a:pt x="13307" y="12893"/>
                  </a:lnTo>
                  <a:lnTo>
                    <a:pt x="13469" y="11791"/>
                  </a:lnTo>
                  <a:lnTo>
                    <a:pt x="13550" y="10910"/>
                  </a:lnTo>
                  <a:lnTo>
                    <a:pt x="13591" y="10138"/>
                  </a:lnTo>
                  <a:lnTo>
                    <a:pt x="13469" y="9367"/>
                  </a:lnTo>
                  <a:lnTo>
                    <a:pt x="13388" y="8595"/>
                  </a:lnTo>
                  <a:lnTo>
                    <a:pt x="13267" y="7934"/>
                  </a:lnTo>
                  <a:lnTo>
                    <a:pt x="13024" y="7273"/>
                  </a:lnTo>
                  <a:close/>
                </a:path>
                <a:path w="21600" h="21600">
                  <a:moveTo>
                    <a:pt x="16382" y="3967"/>
                  </a:moveTo>
                  <a:lnTo>
                    <a:pt x="16786" y="5179"/>
                  </a:lnTo>
                  <a:lnTo>
                    <a:pt x="17150" y="6612"/>
                  </a:lnTo>
                  <a:lnTo>
                    <a:pt x="17474" y="8651"/>
                  </a:lnTo>
                  <a:lnTo>
                    <a:pt x="17595" y="9753"/>
                  </a:lnTo>
                  <a:lnTo>
                    <a:pt x="17635" y="12012"/>
                  </a:lnTo>
                  <a:lnTo>
                    <a:pt x="17393" y="13665"/>
                  </a:lnTo>
                  <a:lnTo>
                    <a:pt x="17150" y="15208"/>
                  </a:lnTo>
                  <a:lnTo>
                    <a:pt x="16786" y="16310"/>
                  </a:lnTo>
                  <a:lnTo>
                    <a:pt x="16341" y="17687"/>
                  </a:lnTo>
                  <a:lnTo>
                    <a:pt x="15815" y="17081"/>
                  </a:lnTo>
                  <a:lnTo>
                    <a:pt x="16503" y="14602"/>
                  </a:lnTo>
                  <a:lnTo>
                    <a:pt x="16786" y="13169"/>
                  </a:lnTo>
                  <a:lnTo>
                    <a:pt x="16867" y="12012"/>
                  </a:lnTo>
                  <a:lnTo>
                    <a:pt x="16867" y="9642"/>
                  </a:lnTo>
                  <a:lnTo>
                    <a:pt x="16705" y="7989"/>
                  </a:lnTo>
                  <a:lnTo>
                    <a:pt x="16422" y="6612"/>
                  </a:lnTo>
                  <a:lnTo>
                    <a:pt x="16220" y="5675"/>
                  </a:lnTo>
                  <a:lnTo>
                    <a:pt x="15856" y="4518"/>
                  </a:lnTo>
                  <a:lnTo>
                    <a:pt x="16382" y="3967"/>
                  </a:lnTo>
                  <a:close/>
                </a:path>
                <a:path w="21600" h="21600">
                  <a:moveTo>
                    <a:pt x="18889" y="1377"/>
                  </a:moveTo>
                  <a:lnTo>
                    <a:pt x="19415" y="826"/>
                  </a:lnTo>
                  <a:lnTo>
                    <a:pt x="20194" y="2576"/>
                  </a:lnTo>
                  <a:lnTo>
                    <a:pt x="20831" y="4683"/>
                  </a:lnTo>
                  <a:lnTo>
                    <a:pt x="21357" y="7204"/>
                  </a:lnTo>
                  <a:lnTo>
                    <a:pt x="21650" y="9450"/>
                  </a:lnTo>
                  <a:lnTo>
                    <a:pt x="21600" y="12301"/>
                  </a:lnTo>
                  <a:lnTo>
                    <a:pt x="21215" y="15938"/>
                  </a:lnTo>
                  <a:lnTo>
                    <a:pt x="20629" y="18348"/>
                  </a:lnTo>
                  <a:lnTo>
                    <a:pt x="19415" y="21655"/>
                  </a:lnTo>
                  <a:lnTo>
                    <a:pt x="18889" y="21159"/>
                  </a:lnTo>
                  <a:lnTo>
                    <a:pt x="19901" y="18404"/>
                  </a:lnTo>
                  <a:lnTo>
                    <a:pt x="20467" y="15593"/>
                  </a:lnTo>
                  <a:lnTo>
                    <a:pt x="20791" y="12342"/>
                  </a:lnTo>
                  <a:lnTo>
                    <a:pt x="20871" y="9532"/>
                  </a:lnTo>
                  <a:lnTo>
                    <a:pt x="20629" y="7411"/>
                  </a:lnTo>
                  <a:lnTo>
                    <a:pt x="20062" y="4628"/>
                  </a:lnTo>
                  <a:lnTo>
                    <a:pt x="19415" y="2810"/>
                  </a:lnTo>
                  <a:lnTo>
                    <a:pt x="18889" y="1377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PH"/>
            </a:p>
          </p:txBody>
        </p:sp>
        <p:sp>
          <p:nvSpPr>
            <p:cNvPr id="2054" name="Photo"/>
            <p:cNvSpPr>
              <a:spLocks noEditPoints="1" noChangeArrowheads="1"/>
            </p:cNvSpPr>
            <p:nvPr/>
          </p:nvSpPr>
          <p:spPr bwMode="auto">
            <a:xfrm>
              <a:off x="3108" y="2040"/>
              <a:ext cx="936" cy="696"/>
            </a:xfrm>
            <a:custGeom>
              <a:avLst/>
              <a:gdLst>
                <a:gd name="T0" fmla="*/ 0 w 21600"/>
                <a:gd name="T1" fmla="*/ 3085 h 21600"/>
                <a:gd name="T2" fmla="*/ 10800 w 21600"/>
                <a:gd name="T3" fmla="*/ 0 h 21600"/>
                <a:gd name="T4" fmla="*/ 21600 w 21600"/>
                <a:gd name="T5" fmla="*/ 3085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8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778 w 21600"/>
                <a:gd name="T17" fmla="*/ 8228 h 21600"/>
                <a:gd name="T18" fmla="*/ 13757 w 21600"/>
                <a:gd name="T19" fmla="*/ 1688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0" y="21600"/>
                  </a:moveTo>
                  <a:lnTo>
                    <a:pt x="0" y="3085"/>
                  </a:lnTo>
                  <a:lnTo>
                    <a:pt x="1542" y="3085"/>
                  </a:lnTo>
                  <a:lnTo>
                    <a:pt x="1542" y="1028"/>
                  </a:lnTo>
                  <a:lnTo>
                    <a:pt x="3857" y="1028"/>
                  </a:lnTo>
                  <a:lnTo>
                    <a:pt x="3857" y="3085"/>
                  </a:lnTo>
                  <a:lnTo>
                    <a:pt x="5400" y="3085"/>
                  </a:lnTo>
                  <a:lnTo>
                    <a:pt x="6942" y="0"/>
                  </a:lnTo>
                  <a:lnTo>
                    <a:pt x="14657" y="0"/>
                  </a:lnTo>
                  <a:lnTo>
                    <a:pt x="16200" y="3085"/>
                  </a:lnTo>
                  <a:lnTo>
                    <a:pt x="21600" y="3085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  <a:path w="21600" h="21600" extrusionOk="0">
                  <a:moveTo>
                    <a:pt x="0" y="3085"/>
                  </a:moveTo>
                  <a:lnTo>
                    <a:pt x="21600" y="3085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3085"/>
                  </a:lnTo>
                  <a:close/>
                </a:path>
                <a:path w="21600" h="21600" extrusionOk="0">
                  <a:moveTo>
                    <a:pt x="10800" y="4800"/>
                  </a:moveTo>
                  <a:lnTo>
                    <a:pt x="11925" y="4971"/>
                  </a:lnTo>
                  <a:lnTo>
                    <a:pt x="13017" y="5442"/>
                  </a:lnTo>
                  <a:lnTo>
                    <a:pt x="14046" y="6128"/>
                  </a:lnTo>
                  <a:lnTo>
                    <a:pt x="14914" y="7071"/>
                  </a:lnTo>
                  <a:lnTo>
                    <a:pt x="15621" y="8271"/>
                  </a:lnTo>
                  <a:lnTo>
                    <a:pt x="16167" y="9514"/>
                  </a:lnTo>
                  <a:lnTo>
                    <a:pt x="16425" y="11014"/>
                  </a:lnTo>
                  <a:lnTo>
                    <a:pt x="16585" y="12471"/>
                  </a:lnTo>
                  <a:lnTo>
                    <a:pt x="16489" y="14014"/>
                  </a:lnTo>
                  <a:lnTo>
                    <a:pt x="16135" y="15471"/>
                  </a:lnTo>
                  <a:lnTo>
                    <a:pt x="15621" y="16800"/>
                  </a:lnTo>
                  <a:lnTo>
                    <a:pt x="14914" y="18000"/>
                  </a:lnTo>
                  <a:lnTo>
                    <a:pt x="14046" y="18942"/>
                  </a:lnTo>
                  <a:lnTo>
                    <a:pt x="13050" y="19671"/>
                  </a:lnTo>
                  <a:lnTo>
                    <a:pt x="11925" y="20057"/>
                  </a:lnTo>
                  <a:lnTo>
                    <a:pt x="10832" y="20185"/>
                  </a:lnTo>
                  <a:lnTo>
                    <a:pt x="9675" y="20142"/>
                  </a:lnTo>
                  <a:lnTo>
                    <a:pt x="8582" y="19628"/>
                  </a:lnTo>
                  <a:lnTo>
                    <a:pt x="7553" y="18942"/>
                  </a:lnTo>
                  <a:lnTo>
                    <a:pt x="6717" y="17957"/>
                  </a:lnTo>
                  <a:lnTo>
                    <a:pt x="5946" y="16842"/>
                  </a:lnTo>
                  <a:lnTo>
                    <a:pt x="5464" y="15514"/>
                  </a:lnTo>
                  <a:lnTo>
                    <a:pt x="5078" y="14014"/>
                  </a:lnTo>
                  <a:lnTo>
                    <a:pt x="5014" y="12514"/>
                  </a:lnTo>
                  <a:lnTo>
                    <a:pt x="5110" y="11014"/>
                  </a:lnTo>
                  <a:lnTo>
                    <a:pt x="5528" y="9557"/>
                  </a:lnTo>
                  <a:lnTo>
                    <a:pt x="6010" y="8228"/>
                  </a:lnTo>
                  <a:lnTo>
                    <a:pt x="6750" y="7114"/>
                  </a:lnTo>
                  <a:lnTo>
                    <a:pt x="7650" y="6085"/>
                  </a:lnTo>
                  <a:lnTo>
                    <a:pt x="8614" y="5400"/>
                  </a:lnTo>
                  <a:lnTo>
                    <a:pt x="9707" y="4971"/>
                  </a:lnTo>
                  <a:lnTo>
                    <a:pt x="10800" y="4800"/>
                  </a:lnTo>
                  <a:close/>
                </a:path>
                <a:path w="21600" h="21600" extrusionOk="0">
                  <a:moveTo>
                    <a:pt x="8003" y="8057"/>
                  </a:moveTo>
                  <a:lnTo>
                    <a:pt x="8807" y="7371"/>
                  </a:lnTo>
                  <a:lnTo>
                    <a:pt x="9546" y="6985"/>
                  </a:lnTo>
                  <a:lnTo>
                    <a:pt x="10446" y="6771"/>
                  </a:lnTo>
                  <a:lnTo>
                    <a:pt x="11217" y="6771"/>
                  </a:lnTo>
                  <a:lnTo>
                    <a:pt x="12053" y="7028"/>
                  </a:lnTo>
                  <a:lnTo>
                    <a:pt x="12889" y="7457"/>
                  </a:lnTo>
                  <a:lnTo>
                    <a:pt x="13628" y="8100"/>
                  </a:lnTo>
                  <a:lnTo>
                    <a:pt x="14175" y="8871"/>
                  </a:lnTo>
                  <a:lnTo>
                    <a:pt x="14625" y="9814"/>
                  </a:lnTo>
                  <a:lnTo>
                    <a:pt x="14978" y="10885"/>
                  </a:lnTo>
                  <a:lnTo>
                    <a:pt x="15171" y="12042"/>
                  </a:lnTo>
                  <a:lnTo>
                    <a:pt x="15107" y="13114"/>
                  </a:lnTo>
                  <a:lnTo>
                    <a:pt x="15042" y="14228"/>
                  </a:lnTo>
                  <a:lnTo>
                    <a:pt x="14689" y="15257"/>
                  </a:lnTo>
                  <a:lnTo>
                    <a:pt x="14207" y="16285"/>
                  </a:lnTo>
                  <a:lnTo>
                    <a:pt x="13596" y="17057"/>
                  </a:lnTo>
                  <a:lnTo>
                    <a:pt x="12889" y="17657"/>
                  </a:lnTo>
                  <a:lnTo>
                    <a:pt x="12053" y="18085"/>
                  </a:lnTo>
                  <a:lnTo>
                    <a:pt x="11185" y="18257"/>
                  </a:lnTo>
                  <a:lnTo>
                    <a:pt x="10414" y="18214"/>
                  </a:lnTo>
                  <a:lnTo>
                    <a:pt x="9546" y="18042"/>
                  </a:lnTo>
                  <a:lnTo>
                    <a:pt x="8742" y="17614"/>
                  </a:lnTo>
                  <a:lnTo>
                    <a:pt x="8003" y="17014"/>
                  </a:lnTo>
                  <a:lnTo>
                    <a:pt x="7457" y="16242"/>
                  </a:lnTo>
                  <a:lnTo>
                    <a:pt x="6975" y="15257"/>
                  </a:lnTo>
                  <a:lnTo>
                    <a:pt x="6653" y="14142"/>
                  </a:lnTo>
                  <a:lnTo>
                    <a:pt x="6492" y="13114"/>
                  </a:lnTo>
                  <a:lnTo>
                    <a:pt x="6525" y="11914"/>
                  </a:lnTo>
                  <a:lnTo>
                    <a:pt x="6621" y="10842"/>
                  </a:lnTo>
                  <a:lnTo>
                    <a:pt x="6942" y="9771"/>
                  </a:lnTo>
                  <a:lnTo>
                    <a:pt x="7457" y="8785"/>
                  </a:lnTo>
                  <a:lnTo>
                    <a:pt x="8003" y="8057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PH"/>
            </a:p>
          </p:txBody>
        </p:sp>
        <p:sp>
          <p:nvSpPr>
            <p:cNvPr id="2055" name="Music"/>
            <p:cNvSpPr>
              <a:spLocks noEditPoints="1" noChangeArrowheads="1"/>
            </p:cNvSpPr>
            <p:nvPr/>
          </p:nvSpPr>
          <p:spPr bwMode="auto">
            <a:xfrm>
              <a:off x="3216" y="2448"/>
              <a:ext cx="768" cy="672"/>
            </a:xfrm>
            <a:custGeom>
              <a:avLst/>
              <a:gdLst>
                <a:gd name="T0" fmla="*/ 7352 w 21600"/>
                <a:gd name="T1" fmla="*/ 46 h 21600"/>
                <a:gd name="T2" fmla="*/ 7373 w 21600"/>
                <a:gd name="T3" fmla="*/ 9900 h 21600"/>
                <a:gd name="T4" fmla="*/ 21683 w 21600"/>
                <a:gd name="T5" fmla="*/ 10061 h 21600"/>
                <a:gd name="T6" fmla="*/ 7352 w 21600"/>
                <a:gd name="T7" fmla="*/ 46 h 21600"/>
                <a:gd name="T8" fmla="*/ 21600 w 21600"/>
                <a:gd name="T9" fmla="*/ 0 h 21600"/>
                <a:gd name="T10" fmla="*/ 7975 w 21600"/>
                <a:gd name="T11" fmla="*/ 923 h 21600"/>
                <a:gd name="T12" fmla="*/ 20935 w 21600"/>
                <a:gd name="T13" fmla="*/ 535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7352" y="46"/>
                  </a:moveTo>
                  <a:lnTo>
                    <a:pt x="7373" y="9900"/>
                  </a:lnTo>
                  <a:lnTo>
                    <a:pt x="7352" y="16107"/>
                  </a:lnTo>
                  <a:lnTo>
                    <a:pt x="7103" y="15969"/>
                  </a:lnTo>
                  <a:lnTo>
                    <a:pt x="6729" y="15692"/>
                  </a:lnTo>
                  <a:lnTo>
                    <a:pt x="6355" y="15553"/>
                  </a:lnTo>
                  <a:lnTo>
                    <a:pt x="5981" y="15415"/>
                  </a:lnTo>
                  <a:lnTo>
                    <a:pt x="5607" y="15276"/>
                  </a:lnTo>
                  <a:lnTo>
                    <a:pt x="5109" y="15138"/>
                  </a:lnTo>
                  <a:lnTo>
                    <a:pt x="4735" y="15138"/>
                  </a:lnTo>
                  <a:lnTo>
                    <a:pt x="4236" y="15138"/>
                  </a:lnTo>
                  <a:lnTo>
                    <a:pt x="3364" y="15138"/>
                  </a:lnTo>
                  <a:lnTo>
                    <a:pt x="2616" y="15276"/>
                  </a:lnTo>
                  <a:lnTo>
                    <a:pt x="1869" y="15692"/>
                  </a:lnTo>
                  <a:lnTo>
                    <a:pt x="1246" y="15969"/>
                  </a:lnTo>
                  <a:lnTo>
                    <a:pt x="747" y="16523"/>
                  </a:lnTo>
                  <a:lnTo>
                    <a:pt x="373" y="17076"/>
                  </a:lnTo>
                  <a:lnTo>
                    <a:pt x="124" y="17630"/>
                  </a:lnTo>
                  <a:lnTo>
                    <a:pt x="0" y="18323"/>
                  </a:lnTo>
                  <a:lnTo>
                    <a:pt x="124" y="19015"/>
                  </a:lnTo>
                  <a:lnTo>
                    <a:pt x="373" y="19569"/>
                  </a:lnTo>
                  <a:lnTo>
                    <a:pt x="747" y="20123"/>
                  </a:lnTo>
                  <a:lnTo>
                    <a:pt x="1246" y="20676"/>
                  </a:lnTo>
                  <a:lnTo>
                    <a:pt x="1869" y="21092"/>
                  </a:lnTo>
                  <a:lnTo>
                    <a:pt x="2616" y="21369"/>
                  </a:lnTo>
                  <a:lnTo>
                    <a:pt x="3364" y="21507"/>
                  </a:lnTo>
                  <a:lnTo>
                    <a:pt x="4236" y="21646"/>
                  </a:lnTo>
                  <a:lnTo>
                    <a:pt x="5109" y="21507"/>
                  </a:lnTo>
                  <a:lnTo>
                    <a:pt x="5856" y="21369"/>
                  </a:lnTo>
                  <a:lnTo>
                    <a:pt x="6604" y="21092"/>
                  </a:lnTo>
                  <a:lnTo>
                    <a:pt x="7227" y="20676"/>
                  </a:lnTo>
                  <a:lnTo>
                    <a:pt x="7726" y="20123"/>
                  </a:lnTo>
                  <a:lnTo>
                    <a:pt x="8100" y="19569"/>
                  </a:lnTo>
                  <a:lnTo>
                    <a:pt x="8349" y="19015"/>
                  </a:lnTo>
                  <a:lnTo>
                    <a:pt x="8473" y="18323"/>
                  </a:lnTo>
                  <a:lnTo>
                    <a:pt x="8473" y="6276"/>
                  </a:lnTo>
                  <a:lnTo>
                    <a:pt x="20561" y="6276"/>
                  </a:lnTo>
                  <a:lnTo>
                    <a:pt x="20561" y="16107"/>
                  </a:lnTo>
                  <a:lnTo>
                    <a:pt x="20187" y="15830"/>
                  </a:lnTo>
                  <a:lnTo>
                    <a:pt x="19938" y="15692"/>
                  </a:lnTo>
                  <a:lnTo>
                    <a:pt x="19564" y="15553"/>
                  </a:lnTo>
                  <a:lnTo>
                    <a:pt x="19190" y="15415"/>
                  </a:lnTo>
                  <a:lnTo>
                    <a:pt x="18692" y="15276"/>
                  </a:lnTo>
                  <a:lnTo>
                    <a:pt x="18318" y="15138"/>
                  </a:lnTo>
                  <a:lnTo>
                    <a:pt x="17944" y="15138"/>
                  </a:lnTo>
                  <a:lnTo>
                    <a:pt x="17446" y="15138"/>
                  </a:lnTo>
                  <a:lnTo>
                    <a:pt x="16573" y="15138"/>
                  </a:lnTo>
                  <a:lnTo>
                    <a:pt x="15826" y="15276"/>
                  </a:lnTo>
                  <a:lnTo>
                    <a:pt x="15078" y="15692"/>
                  </a:lnTo>
                  <a:lnTo>
                    <a:pt x="14455" y="15969"/>
                  </a:lnTo>
                  <a:lnTo>
                    <a:pt x="13956" y="16523"/>
                  </a:lnTo>
                  <a:lnTo>
                    <a:pt x="13583" y="17076"/>
                  </a:lnTo>
                  <a:lnTo>
                    <a:pt x="13333" y="17630"/>
                  </a:lnTo>
                  <a:lnTo>
                    <a:pt x="13209" y="18323"/>
                  </a:lnTo>
                  <a:lnTo>
                    <a:pt x="13333" y="19015"/>
                  </a:lnTo>
                  <a:lnTo>
                    <a:pt x="13583" y="19569"/>
                  </a:lnTo>
                  <a:lnTo>
                    <a:pt x="13956" y="20123"/>
                  </a:lnTo>
                  <a:lnTo>
                    <a:pt x="14455" y="20676"/>
                  </a:lnTo>
                  <a:lnTo>
                    <a:pt x="15078" y="21092"/>
                  </a:lnTo>
                  <a:lnTo>
                    <a:pt x="15826" y="21369"/>
                  </a:lnTo>
                  <a:lnTo>
                    <a:pt x="16573" y="21507"/>
                  </a:lnTo>
                  <a:lnTo>
                    <a:pt x="17446" y="21646"/>
                  </a:lnTo>
                  <a:lnTo>
                    <a:pt x="18318" y="21507"/>
                  </a:lnTo>
                  <a:lnTo>
                    <a:pt x="19066" y="21369"/>
                  </a:lnTo>
                  <a:lnTo>
                    <a:pt x="19813" y="21092"/>
                  </a:lnTo>
                  <a:lnTo>
                    <a:pt x="20436" y="20676"/>
                  </a:lnTo>
                  <a:lnTo>
                    <a:pt x="20935" y="20123"/>
                  </a:lnTo>
                  <a:lnTo>
                    <a:pt x="21309" y="19569"/>
                  </a:lnTo>
                  <a:lnTo>
                    <a:pt x="21558" y="19015"/>
                  </a:lnTo>
                  <a:lnTo>
                    <a:pt x="21683" y="18323"/>
                  </a:lnTo>
                  <a:lnTo>
                    <a:pt x="21683" y="10061"/>
                  </a:lnTo>
                  <a:lnTo>
                    <a:pt x="21683" y="46"/>
                  </a:lnTo>
                  <a:lnTo>
                    <a:pt x="7352" y="46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PH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667000"/>
            <a:ext cx="5562600" cy="3429000"/>
          </a:xfrm>
          <a:gradFill flip="none" rotWithShape="1">
            <a:gsLst>
              <a:gs pos="0">
                <a:srgbClr val="66FF33">
                  <a:tint val="66000"/>
                  <a:satMod val="160000"/>
                </a:srgbClr>
              </a:gs>
              <a:gs pos="50000">
                <a:srgbClr val="66FF33">
                  <a:tint val="44500"/>
                  <a:satMod val="160000"/>
                </a:srgbClr>
              </a:gs>
              <a:gs pos="100000">
                <a:srgbClr val="66FF33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endParaRPr lang="en-PH" dirty="0" smtClean="0"/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Vowel and Consonant sound</a:t>
            </a:r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Blending vowel and consonant</a:t>
            </a:r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Reading single word</a:t>
            </a:r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Comprehension</a:t>
            </a:r>
          </a:p>
          <a:p>
            <a:pPr>
              <a:buNone/>
            </a:pPr>
            <a:endParaRPr lang="en-PH" dirty="0"/>
          </a:p>
        </p:txBody>
      </p:sp>
      <p:sp>
        <p:nvSpPr>
          <p:cNvPr id="4" name="Rectangle 3"/>
          <p:cNvSpPr/>
          <p:nvPr/>
        </p:nvSpPr>
        <p:spPr>
          <a:xfrm rot="21247605">
            <a:off x="3733800" y="372070"/>
            <a:ext cx="4343400" cy="923330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chemeClr val="accent1">
                <a:tint val="1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ENGLISH</a:t>
            </a:r>
            <a:endParaRPr lang="en-U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0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609600"/>
            <a:ext cx="2057400" cy="1714267"/>
          </a:xfrm>
          <a:prstGeom prst="rect">
            <a:avLst/>
          </a:prstGeom>
          <a:noFill/>
        </p:spPr>
      </p:pic>
      <p:sp>
        <p:nvSpPr>
          <p:cNvPr id="2056" name="Sound"/>
          <p:cNvSpPr>
            <a:spLocks noEditPoints="1" noChangeArrowheads="1"/>
          </p:cNvSpPr>
          <p:nvPr/>
        </p:nvSpPr>
        <p:spPr bwMode="auto">
          <a:xfrm>
            <a:off x="4267200" y="2286000"/>
            <a:ext cx="990600" cy="666750"/>
          </a:xfrm>
          <a:custGeom>
            <a:avLst/>
            <a:gdLst>
              <a:gd name="T0" fmla="*/ 11164 w 21600"/>
              <a:gd name="T1" fmla="*/ 21159 h 21600"/>
              <a:gd name="T2" fmla="*/ 11164 w 21600"/>
              <a:gd name="T3" fmla="*/ 0 h 21600"/>
              <a:gd name="T4" fmla="*/ 0 w 21600"/>
              <a:gd name="T5" fmla="*/ 10800 h 21600"/>
              <a:gd name="T6" fmla="*/ 21600 w 21600"/>
              <a:gd name="T7" fmla="*/ 10800 h 21600"/>
              <a:gd name="T8" fmla="*/ 761 w 21600"/>
              <a:gd name="T9" fmla="*/ 22454 h 21600"/>
              <a:gd name="T10" fmla="*/ 21069 w 21600"/>
              <a:gd name="T11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7273"/>
                </a:moveTo>
                <a:lnTo>
                  <a:pt x="5824" y="7273"/>
                </a:lnTo>
                <a:lnTo>
                  <a:pt x="11164" y="0"/>
                </a:lnTo>
                <a:lnTo>
                  <a:pt x="11164" y="21159"/>
                </a:lnTo>
                <a:lnTo>
                  <a:pt x="5824" y="13885"/>
                </a:lnTo>
                <a:lnTo>
                  <a:pt x="0" y="13885"/>
                </a:lnTo>
                <a:lnTo>
                  <a:pt x="0" y="7273"/>
                </a:lnTo>
                <a:close/>
              </a:path>
              <a:path w="21600" h="21600">
                <a:moveTo>
                  <a:pt x="13024" y="7273"/>
                </a:moveTo>
                <a:lnTo>
                  <a:pt x="13591" y="6722"/>
                </a:lnTo>
                <a:lnTo>
                  <a:pt x="13833" y="7548"/>
                </a:lnTo>
                <a:lnTo>
                  <a:pt x="14076" y="8485"/>
                </a:lnTo>
                <a:lnTo>
                  <a:pt x="14157" y="9367"/>
                </a:lnTo>
                <a:lnTo>
                  <a:pt x="14197" y="10524"/>
                </a:lnTo>
                <a:lnTo>
                  <a:pt x="14197" y="11406"/>
                </a:lnTo>
                <a:lnTo>
                  <a:pt x="14116" y="12012"/>
                </a:lnTo>
                <a:lnTo>
                  <a:pt x="13995" y="12728"/>
                </a:lnTo>
                <a:lnTo>
                  <a:pt x="13833" y="13444"/>
                </a:lnTo>
                <a:lnTo>
                  <a:pt x="13712" y="14106"/>
                </a:lnTo>
                <a:lnTo>
                  <a:pt x="13591" y="14546"/>
                </a:lnTo>
                <a:lnTo>
                  <a:pt x="13065" y="13885"/>
                </a:lnTo>
                <a:lnTo>
                  <a:pt x="13307" y="12893"/>
                </a:lnTo>
                <a:lnTo>
                  <a:pt x="13469" y="11791"/>
                </a:lnTo>
                <a:lnTo>
                  <a:pt x="13550" y="10910"/>
                </a:lnTo>
                <a:lnTo>
                  <a:pt x="13591" y="10138"/>
                </a:lnTo>
                <a:lnTo>
                  <a:pt x="13469" y="9367"/>
                </a:lnTo>
                <a:lnTo>
                  <a:pt x="13388" y="8595"/>
                </a:lnTo>
                <a:lnTo>
                  <a:pt x="13267" y="7934"/>
                </a:lnTo>
                <a:lnTo>
                  <a:pt x="13024" y="7273"/>
                </a:lnTo>
                <a:close/>
              </a:path>
              <a:path w="21600" h="21600">
                <a:moveTo>
                  <a:pt x="16382" y="3967"/>
                </a:moveTo>
                <a:lnTo>
                  <a:pt x="16786" y="5179"/>
                </a:lnTo>
                <a:lnTo>
                  <a:pt x="17150" y="6612"/>
                </a:lnTo>
                <a:lnTo>
                  <a:pt x="17474" y="8651"/>
                </a:lnTo>
                <a:lnTo>
                  <a:pt x="17595" y="9753"/>
                </a:lnTo>
                <a:lnTo>
                  <a:pt x="17635" y="12012"/>
                </a:lnTo>
                <a:lnTo>
                  <a:pt x="17393" y="13665"/>
                </a:lnTo>
                <a:lnTo>
                  <a:pt x="17150" y="15208"/>
                </a:lnTo>
                <a:lnTo>
                  <a:pt x="16786" y="16310"/>
                </a:lnTo>
                <a:lnTo>
                  <a:pt x="16341" y="17687"/>
                </a:lnTo>
                <a:lnTo>
                  <a:pt x="15815" y="17081"/>
                </a:lnTo>
                <a:lnTo>
                  <a:pt x="16503" y="14602"/>
                </a:lnTo>
                <a:lnTo>
                  <a:pt x="16786" y="13169"/>
                </a:lnTo>
                <a:lnTo>
                  <a:pt x="16867" y="12012"/>
                </a:lnTo>
                <a:lnTo>
                  <a:pt x="16867" y="9642"/>
                </a:lnTo>
                <a:lnTo>
                  <a:pt x="16705" y="7989"/>
                </a:lnTo>
                <a:lnTo>
                  <a:pt x="16422" y="6612"/>
                </a:lnTo>
                <a:lnTo>
                  <a:pt x="16220" y="5675"/>
                </a:lnTo>
                <a:lnTo>
                  <a:pt x="15856" y="4518"/>
                </a:lnTo>
                <a:lnTo>
                  <a:pt x="16382" y="3967"/>
                </a:lnTo>
                <a:close/>
              </a:path>
              <a:path w="21600" h="21600">
                <a:moveTo>
                  <a:pt x="18889" y="1377"/>
                </a:moveTo>
                <a:lnTo>
                  <a:pt x="19415" y="826"/>
                </a:lnTo>
                <a:lnTo>
                  <a:pt x="20194" y="2576"/>
                </a:lnTo>
                <a:lnTo>
                  <a:pt x="20831" y="4683"/>
                </a:lnTo>
                <a:lnTo>
                  <a:pt x="21357" y="7204"/>
                </a:lnTo>
                <a:lnTo>
                  <a:pt x="21650" y="9450"/>
                </a:lnTo>
                <a:lnTo>
                  <a:pt x="21600" y="12301"/>
                </a:lnTo>
                <a:lnTo>
                  <a:pt x="21215" y="15938"/>
                </a:lnTo>
                <a:lnTo>
                  <a:pt x="20629" y="18348"/>
                </a:lnTo>
                <a:lnTo>
                  <a:pt x="19415" y="21655"/>
                </a:lnTo>
                <a:lnTo>
                  <a:pt x="18889" y="21159"/>
                </a:lnTo>
                <a:lnTo>
                  <a:pt x="19901" y="18404"/>
                </a:lnTo>
                <a:lnTo>
                  <a:pt x="20467" y="15593"/>
                </a:lnTo>
                <a:lnTo>
                  <a:pt x="20791" y="12342"/>
                </a:lnTo>
                <a:lnTo>
                  <a:pt x="20871" y="9532"/>
                </a:lnTo>
                <a:lnTo>
                  <a:pt x="20629" y="7411"/>
                </a:lnTo>
                <a:lnTo>
                  <a:pt x="20062" y="4628"/>
                </a:lnTo>
                <a:lnTo>
                  <a:pt x="19415" y="2810"/>
                </a:lnTo>
                <a:lnTo>
                  <a:pt x="18889" y="1377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PH"/>
          </a:p>
        </p:txBody>
      </p:sp>
      <p:pic>
        <p:nvPicPr>
          <p:cNvPr id="2057" name="Picture 9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876800"/>
            <a:ext cx="1100023" cy="1805026"/>
          </a:xfrm>
          <a:prstGeom prst="rect">
            <a:avLst/>
          </a:prstGeom>
          <a:noFill/>
        </p:spPr>
      </p:pic>
      <p:pic>
        <p:nvPicPr>
          <p:cNvPr id="2058" name="Picture 10" descr="C:\Program Files\Microsoft Office\MEDIA\CAGCAT10\j0297749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4648200"/>
            <a:ext cx="1851660" cy="176204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66800" y="76200"/>
            <a:ext cx="8001000" cy="6629400"/>
          </a:xfrm>
          <a:prstGeom prst="rect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3075" name="Picture 3" descr="C:\Users\Grace\Downloads\MAT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572000"/>
            <a:ext cx="3810000" cy="204787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752600"/>
            <a:ext cx="5117592" cy="25908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PH" dirty="0" smtClean="0">
                <a:ln>
                  <a:solidFill>
                    <a:srgbClr val="00B050"/>
                  </a:solidFill>
                </a:ln>
              </a:rPr>
              <a:t>Whole numbers</a:t>
            </a:r>
          </a:p>
          <a:p>
            <a:r>
              <a:rPr lang="en-PH" dirty="0" smtClean="0">
                <a:ln>
                  <a:solidFill>
                    <a:srgbClr val="00B050"/>
                  </a:solidFill>
                </a:ln>
              </a:rPr>
              <a:t>Addition and Subtraction</a:t>
            </a:r>
          </a:p>
          <a:p>
            <a:r>
              <a:rPr lang="en-PH" dirty="0" smtClean="0">
                <a:ln>
                  <a:solidFill>
                    <a:srgbClr val="00B050"/>
                  </a:solidFill>
                </a:ln>
              </a:rPr>
              <a:t>Multiplication and Division</a:t>
            </a:r>
          </a:p>
          <a:p>
            <a:r>
              <a:rPr lang="en-PH" dirty="0" smtClean="0">
                <a:ln>
                  <a:solidFill>
                    <a:srgbClr val="00B050"/>
                  </a:solidFill>
                </a:ln>
              </a:rPr>
              <a:t>Fractions</a:t>
            </a:r>
            <a:endParaRPr lang="en-PH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71600" y="295870"/>
            <a:ext cx="7391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MATHEMATICS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 descr="C:\Users\Grace\Downloads\MATH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2709125"/>
            <a:ext cx="2209800" cy="3844075"/>
          </a:xfrm>
          <a:prstGeom prst="rect">
            <a:avLst/>
          </a:prstGeom>
          <a:noFill/>
        </p:spPr>
      </p:pic>
      <p:sp>
        <p:nvSpPr>
          <p:cNvPr id="8" name="Half Frame 7"/>
          <p:cNvSpPr/>
          <p:nvPr/>
        </p:nvSpPr>
        <p:spPr>
          <a:xfrm rot="16200000">
            <a:off x="3352800" y="-609601"/>
            <a:ext cx="609601" cy="3505200"/>
          </a:xfrm>
          <a:prstGeom prst="halfFrame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41042" y="75126"/>
            <a:ext cx="8077200" cy="6680916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25562"/>
          </a:xfr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>
            <a:noAutofit/>
          </a:bodyPr>
          <a:lstStyle/>
          <a:p>
            <a:r>
              <a:rPr lang="en-PH" sz="4400" dirty="0" smtClean="0">
                <a:latin typeface="Cooper Black" pitchFamily="18" charset="0"/>
                <a:cs typeface="Arial" pitchFamily="34" charset="0"/>
              </a:rPr>
              <a:t>BRIDGING THE HOME AND SCHOOL…</a:t>
            </a:r>
            <a:endParaRPr lang="en-PH" sz="4400" dirty="0">
              <a:latin typeface="Cooper Black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1981200"/>
            <a:ext cx="7239000" cy="3724096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endParaRPr lang="en-PH" sz="2400" b="1" dirty="0" smtClean="0"/>
          </a:p>
          <a:p>
            <a:r>
              <a:rPr lang="en-PH" sz="2800" b="1" dirty="0" smtClean="0"/>
              <a:t>C</a:t>
            </a:r>
            <a:r>
              <a:rPr lang="en-PH" sz="2000" dirty="0" smtClean="0"/>
              <a:t>ommunicate the truth</a:t>
            </a:r>
          </a:p>
          <a:p>
            <a:r>
              <a:rPr lang="en-PH" sz="2800" b="1" dirty="0" smtClean="0"/>
              <a:t>O</a:t>
            </a:r>
            <a:r>
              <a:rPr lang="en-PH" sz="2000" dirty="0" smtClean="0"/>
              <a:t>blige yourself to model righteousness</a:t>
            </a:r>
          </a:p>
          <a:p>
            <a:r>
              <a:rPr lang="en-PH" sz="2800" b="1" dirty="0" smtClean="0"/>
              <a:t>R</a:t>
            </a:r>
            <a:r>
              <a:rPr lang="en-PH" sz="2000" dirty="0" smtClean="0"/>
              <a:t>egularly pray for the children</a:t>
            </a:r>
          </a:p>
          <a:p>
            <a:r>
              <a:rPr lang="en-PH" sz="2800" b="1" dirty="0" smtClean="0"/>
              <a:t>D</a:t>
            </a:r>
            <a:r>
              <a:rPr lang="en-PH" sz="2000" dirty="0" smtClean="0"/>
              <a:t>evelop relationships</a:t>
            </a:r>
          </a:p>
          <a:p>
            <a:endParaRPr lang="en-PH" sz="2000" dirty="0"/>
          </a:p>
          <a:p>
            <a:r>
              <a:rPr lang="en-PH" sz="2000" dirty="0" smtClean="0"/>
              <a:t>Livingstone Christian Academy gives your child not just a good lesson, but also develop proper relationship with its parents.</a:t>
            </a:r>
            <a:endParaRPr lang="en-PH" dirty="0" smtClean="0"/>
          </a:p>
          <a:p>
            <a:endParaRPr lang="en-PH" dirty="0" smtClean="0"/>
          </a:p>
          <a:p>
            <a:endParaRPr lang="en-PH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ustom 1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FFF00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145</TotalTime>
  <Words>149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Slide 1</vt:lpstr>
      <vt:lpstr>Slide 2</vt:lpstr>
      <vt:lpstr>Slide 3</vt:lpstr>
      <vt:lpstr>Slide 4</vt:lpstr>
      <vt:lpstr>Slide 5</vt:lpstr>
      <vt:lpstr>BRIDGING THE HOME AND SCHOOL…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Grace</dc:creator>
  <cp:lastModifiedBy>Grace</cp:lastModifiedBy>
  <cp:revision>15</cp:revision>
  <dcterms:created xsi:type="dcterms:W3CDTF">2011-10-03T05:30:41Z</dcterms:created>
  <dcterms:modified xsi:type="dcterms:W3CDTF">2011-10-03T07:55:47Z</dcterms:modified>
</cp:coreProperties>
</file>